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oppins Light"/>
      <p:regular r:id="rId15"/>
    </p:embeddedFont>
    <p:embeddedFont>
      <p:font typeface="Poppins Light"/>
      <p:regular r:id="rId16"/>
    </p:embeddedFont>
    <p:embeddedFont>
      <p:font typeface="Poppins Light"/>
      <p:regular r:id="rId17"/>
    </p:embeddedFont>
    <p:embeddedFont>
      <p:font typeface="Poppins Light"/>
      <p:regular r:id="rId18"/>
    </p:embeddedFont>
    <p:embeddedFont>
      <p:font typeface="Roboto Light"/>
      <p:regular r:id="rId19"/>
    </p:embeddedFont>
    <p:embeddedFont>
      <p:font typeface="Roboto Light"/>
      <p:regular r:id="rId20"/>
    </p:embeddedFont>
    <p:embeddedFont>
      <p:font typeface="Roboto Light"/>
      <p:regular r:id="rId21"/>
    </p:embeddedFont>
    <p:embeddedFont>
      <p:font typeface="Roboto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4063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Tipos de hilos en Java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53723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 Java, los hilos (threads) son unidades de ejecución independientes dentro de un mismo proceso. Estos hilos permiten a las aplicaciones Java aprovechar al máximo los recursos del sistema, ejecutando múltiples tareas de manera concurrente.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397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¿Qué son los hilos?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880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85573" y="2673072"/>
            <a:ext cx="9941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58806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Unidades de Ejecución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432810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Los hilos son secuencias independientes de instrucciones que se ejecutan dentro de un mismo proceso.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5880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9624" y="2673072"/>
            <a:ext cx="19466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5880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Concurrencia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078480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Permiten a las aplicaciones Java ejecutar múltiples tareas simultáneamente, aprovechando los recursos del sistema.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92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5804" y="5814298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9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Eficiencia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970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Mejoran el rendimiento y la capacidad de respuesta de las aplicaciones al dividir el trabajo en tareas más pequeñas.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75414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Características de los hilos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Estado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Los hilos pueden estar en diferentes estados: nuevo, listo, ejecutándose, bloqueado o terminado.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Interacción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Los hilos pueden interactuar entre sí, compartiendo recursos y comunicándose a través de variables compartidas.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Sincronización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Es importante sincronizar el acceso a recursos compartidos para evitar problemas de concurrencia.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5967"/>
            <a:ext cx="64000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Prioridades de los hilos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1490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349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Niveles de Prioridad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283976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Java permite asignar prioridades a los hilos, que van desde 1 (mínima) hasta 10 (máxima).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11490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349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Importancia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283976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 prioridad determina qué hilo tiene más probabilidades de ser seleccionado por el planificador de hilos.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Flexibilidad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47747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Los desarrolladores pueden ajustar las prioridades según las necesidades de la aplicación.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Consideraciones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47747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Es importante evitar asignar prioridades extremas, ya que puede afectar la equidad y el rendimiento.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Cómo crear un hilo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1907619"/>
            <a:ext cx="30480" cy="5463183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40268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1627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70583" y="2247781"/>
            <a:ext cx="9941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Extender Thread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Crear una subclase de la clase Thread e implementar el método run().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2993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0594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22958" y="4144447"/>
            <a:ext cx="19466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031099"/>
            <a:ext cx="32327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Implementar Runnable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Crear una clase que implemente la interfaz Runnable y pasar una instancia a un objeto Thread.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19601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9561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20815" y="6041112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Iniciar el Hilo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Llamar al método start() para ejecutar el código contenido en el método run().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0683" y="710446"/>
            <a:ext cx="5005149" cy="625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Interfaz Runnable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83" y="1636395"/>
            <a:ext cx="500420" cy="5004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0683" y="2336959"/>
            <a:ext cx="250257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Ejecutar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00683" y="2769751"/>
            <a:ext cx="774263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 interfaz Runnable define un método run() que contiene el código a ejecutar en el hilo.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83" y="3690699"/>
            <a:ext cx="500420" cy="5004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0683" y="4391263"/>
            <a:ext cx="250257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Concurrencia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00683" y="4824055"/>
            <a:ext cx="7742634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Permite a las clases implementar la lógica de un hilo sin tener que extender la clase Thread.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683" y="6065401"/>
            <a:ext cx="500420" cy="5004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0683" y="6765965"/>
            <a:ext cx="250257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Flexibilidad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00683" y="7198757"/>
            <a:ext cx="774263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Ofrece una mayor flexibilidad en la creación de hilos y en la reutilización de código.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Implementación de Runnable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Crear Clase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Crear una clase que implemente la interfaz Runnable.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Implementar run()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Definir el método run() con la lógica a ejecutar en el hilo.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2761536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Instanciar y Ejecutar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Crear una instancia de la clase y pasarla a un objeto Thread para iniciar el hilo.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99974"/>
            <a:ext cx="68445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Iniciar un hilo ejecutable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48915"/>
            <a:ext cx="7556421" cy="3780711"/>
          </a:xfrm>
          <a:prstGeom prst="roundRect">
            <a:avLst>
              <a:gd name="adj" fmla="val 252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756535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290024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Crear Objeto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2900243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Crear una instancia de la clase que implementa Runnable o extiende Thread.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4132659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427636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Llamar start()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27636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Invocar el método start() para iniciar la ejecución del hilo.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5145881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528959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Ejecutar run()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5289590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El método run() se ejecutará de manera concurrente con otros hilos.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2024-10-30T03:13:44Z</dcterms:created>
  <dcterms:modified xsi:type="dcterms:W3CDTF">2024-10-30T03:13:44Z</dcterms:modified>
</cp:coreProperties>
</file>